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56"/>
    <p:restoredTop sz="94150"/>
  </p:normalViewPr>
  <p:slideViewPr>
    <p:cSldViewPr snapToGrid="0" snapToObjects="1">
      <p:cViewPr varScale="1">
        <p:scale>
          <a:sx n="84" d="100"/>
          <a:sy n="84" d="100"/>
        </p:scale>
        <p:origin x="200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440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66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363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469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68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2171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36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9445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056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766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068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122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175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877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809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048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5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A1AC3AC1-18F6-FB41-B84A-640989E28B48}" type="datetimeFigureOut">
              <a:rPr lang="en-US" smtClean="0"/>
              <a:t>11/29/19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645E1A72-5945-9F40-9E0D-8AF1F7CD56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053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C7EAFA-E41D-0F4C-B963-A275E11C7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8420" y="1370143"/>
            <a:ext cx="6391270" cy="4157446"/>
          </a:xfrm>
        </p:spPr>
        <p:txBody>
          <a:bodyPr anchor="ctr"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KX-023 Accelerometer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9D495-38F6-4942-B89E-741300D8FE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1861" y="1370143"/>
            <a:ext cx="2913091" cy="4157446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/>
              <a:t>Kevin Witaszek</a:t>
            </a:r>
          </a:p>
          <a:p>
            <a:pPr algn="r"/>
            <a:r>
              <a:rPr lang="en-US" sz="2000" dirty="0"/>
              <a:t>TechBOYS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00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FABD8D-9AA5-4349-A589-C96C6AC64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009" y="5799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Proposal</a:t>
            </a:r>
          </a:p>
        </p:txBody>
      </p:sp>
      <p:pic>
        <p:nvPicPr>
          <p:cNvPr id="5" name="Content Placeholder 4" descr="A circuit board&#10;&#10;Description automatically generated">
            <a:extLst>
              <a:ext uri="{FF2B5EF4-FFF2-40B4-BE49-F238E27FC236}">
                <a16:creationId xmlns:a16="http://schemas.microsoft.com/office/drawing/2014/main" id="{706088F1-AC89-2741-9E63-D4734360FD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0" r="1526" b="1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0E08F82-9A1B-46F5-8109-8606426B2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569" y="1617933"/>
            <a:ext cx="3857127" cy="38989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Low Power Consumption</a:t>
            </a:r>
          </a:p>
          <a:p>
            <a:r>
              <a:rPr lang="en-CA" dirty="0"/>
              <a:t>Digital I2C up to 3.4 MHz</a:t>
            </a:r>
          </a:p>
          <a:p>
            <a:r>
              <a:rPr lang="en-CA" dirty="0"/>
              <a:t>High Shock Survivability</a:t>
            </a:r>
          </a:p>
          <a:p>
            <a:r>
              <a:rPr lang="en-CA" dirty="0"/>
              <a:t>Excellent Temperature Performance</a:t>
            </a:r>
          </a:p>
          <a:p>
            <a:endParaRPr lang="en-CA" dirty="0">
              <a:solidFill>
                <a:schemeClr val="tx1"/>
              </a:solidFill>
            </a:endParaRPr>
          </a:p>
          <a:p>
            <a:r>
              <a:rPr lang="en-CA" dirty="0">
                <a:solidFill>
                  <a:schemeClr val="tx1"/>
                </a:solidFill>
              </a:rPr>
              <a:t>Tracks x,y,z movements </a:t>
            </a:r>
            <a:r>
              <a:rPr lang="en-CA" dirty="0" err="1">
                <a:solidFill>
                  <a:schemeClr val="tx1"/>
                </a:solidFill>
              </a:rPr>
              <a:t>thats</a:t>
            </a:r>
            <a:r>
              <a:rPr lang="en-CA" dirty="0">
                <a:solidFill>
                  <a:schemeClr val="tx1"/>
                </a:solidFill>
              </a:rPr>
              <a:t> used to record the steps  </a:t>
            </a:r>
          </a:p>
          <a:p>
            <a:r>
              <a:rPr lang="en-CA" dirty="0">
                <a:solidFill>
                  <a:schemeClr val="tx1"/>
                </a:solidFill>
              </a:rPr>
              <a:t>Will be used as a pedometer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in the Smart Watch project which will made in the next semester with Antonio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9683347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CC3DF159-A62C-40A0-86EB-55F5FCDB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C15285-96AB-794B-82D7-E7B83DA24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5" y="4517136"/>
            <a:ext cx="10893095" cy="117494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Budget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169259-4CF8-7346-8D8F-595341D2EB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4846" y="1336904"/>
            <a:ext cx="9369041" cy="229541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5DDC647-9031-4B8C-B212-04560303C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7B174-380B-A947-A58E-F0B173BD66B1}"/>
              </a:ext>
            </a:extLst>
          </p:cNvPr>
          <p:cNvSpPr txBox="1"/>
          <p:nvPr/>
        </p:nvSpPr>
        <p:spPr>
          <a:xfrm>
            <a:off x="4786313" y="3971924"/>
            <a:ext cx="4471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Total: 112 $ CAD</a:t>
            </a:r>
          </a:p>
        </p:txBody>
      </p:sp>
    </p:spTree>
    <p:extLst>
      <p:ext uri="{BB962C8B-B14F-4D97-AF65-F5344CB8AC3E}">
        <p14:creationId xmlns:p14="http://schemas.microsoft.com/office/powerpoint/2010/main" val="3693081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CC3DF159-A62C-40A0-86EB-55F5FCDB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0CD977-9AA6-3C4D-A103-AAB7C9290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5" y="4517136"/>
            <a:ext cx="10893095" cy="117494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26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6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Schedule</a:t>
            </a:r>
            <a:br>
              <a:rPr lang="en-US" sz="26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endParaRPr lang="en-US" sz="26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280FBD-C995-DF47-82D2-70B0A083B4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4846" y="1114388"/>
            <a:ext cx="11024033" cy="322452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C5DDC647-9031-4B8C-B212-04560303C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92832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B9CC3E5-EA42-4393-A2C0-5192B91BD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kitchen&#10;&#10;Description automatically generated">
            <a:extLst>
              <a:ext uri="{FF2B5EF4-FFF2-40B4-BE49-F238E27FC236}">
                <a16:creationId xmlns:a16="http://schemas.microsoft.com/office/drawing/2014/main" id="{EBDDC5DD-F957-6D49-B4C4-FD6693BD1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087" y="474132"/>
            <a:ext cx="4586156" cy="3439617"/>
          </a:xfrm>
          <a:prstGeom prst="roundRect">
            <a:avLst>
              <a:gd name="adj" fmla="val 0"/>
            </a:avLst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B8DBC8E-FBA7-466C-8D97-75B15FBE9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hand holding a circuit board&#10;&#10;Description automatically generated">
            <a:extLst>
              <a:ext uri="{FF2B5EF4-FFF2-40B4-BE49-F238E27FC236}">
                <a16:creationId xmlns:a16="http://schemas.microsoft.com/office/drawing/2014/main" id="{E7C91964-AD42-4B41-A610-AC4CB774F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 rot="5400000">
            <a:off x="7138199" y="903290"/>
            <a:ext cx="3439617" cy="2579712"/>
          </a:xfrm>
          <a:prstGeom prst="roundRect">
            <a:avLst>
              <a:gd name="adj" fmla="val 0"/>
            </a:avLst>
          </a:prstGeom>
          <a:effectLst/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FFF64E-1FE4-4AE0-9D62-567AA183C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133850"/>
            <a:ext cx="11277600" cy="2250018"/>
          </a:xfrm>
          <a:custGeom>
            <a:avLst/>
            <a:gdLst>
              <a:gd name="connsiteX0" fmla="*/ 5264150 w 11277600"/>
              <a:gd name="connsiteY0" fmla="*/ 0 h 2250018"/>
              <a:gd name="connsiteX1" fmla="*/ 5499100 w 11277600"/>
              <a:gd name="connsiteY1" fmla="*/ 1588 h 2250018"/>
              <a:gd name="connsiteX2" fmla="*/ 5730875 w 11277600"/>
              <a:gd name="connsiteY2" fmla="*/ 1588 h 2250018"/>
              <a:gd name="connsiteX3" fmla="*/ 5961063 w 11277600"/>
              <a:gd name="connsiteY3" fmla="*/ 4763 h 2250018"/>
              <a:gd name="connsiteX4" fmla="*/ 6186488 w 11277600"/>
              <a:gd name="connsiteY4" fmla="*/ 9525 h 2250018"/>
              <a:gd name="connsiteX5" fmla="*/ 6410325 w 11277600"/>
              <a:gd name="connsiteY5" fmla="*/ 14288 h 2250018"/>
              <a:gd name="connsiteX6" fmla="*/ 6629400 w 11277600"/>
              <a:gd name="connsiteY6" fmla="*/ 19050 h 2250018"/>
              <a:gd name="connsiteX7" fmla="*/ 6846888 w 11277600"/>
              <a:gd name="connsiteY7" fmla="*/ 26988 h 2250018"/>
              <a:gd name="connsiteX8" fmla="*/ 7061200 w 11277600"/>
              <a:gd name="connsiteY8" fmla="*/ 34925 h 2250018"/>
              <a:gd name="connsiteX9" fmla="*/ 7270750 w 11277600"/>
              <a:gd name="connsiteY9" fmla="*/ 42863 h 2250018"/>
              <a:gd name="connsiteX10" fmla="*/ 7680325 w 11277600"/>
              <a:gd name="connsiteY10" fmla="*/ 63500 h 2250018"/>
              <a:gd name="connsiteX11" fmla="*/ 8072438 w 11277600"/>
              <a:gd name="connsiteY11" fmla="*/ 85725 h 2250018"/>
              <a:gd name="connsiteX12" fmla="*/ 8448675 w 11277600"/>
              <a:gd name="connsiteY12" fmla="*/ 109538 h 2250018"/>
              <a:gd name="connsiteX13" fmla="*/ 8805862 w 11277600"/>
              <a:gd name="connsiteY13" fmla="*/ 134938 h 2250018"/>
              <a:gd name="connsiteX14" fmla="*/ 9145588 w 11277600"/>
              <a:gd name="connsiteY14" fmla="*/ 161925 h 2250018"/>
              <a:gd name="connsiteX15" fmla="*/ 9461500 w 11277600"/>
              <a:gd name="connsiteY15" fmla="*/ 190500 h 2250018"/>
              <a:gd name="connsiteX16" fmla="*/ 9758362 w 11277600"/>
              <a:gd name="connsiteY16" fmla="*/ 219075 h 2250018"/>
              <a:gd name="connsiteX17" fmla="*/ 10031412 w 11277600"/>
              <a:gd name="connsiteY17" fmla="*/ 247650 h 2250018"/>
              <a:gd name="connsiteX18" fmla="*/ 10282238 w 11277600"/>
              <a:gd name="connsiteY18" fmla="*/ 274638 h 2250018"/>
              <a:gd name="connsiteX19" fmla="*/ 10504488 w 11277600"/>
              <a:gd name="connsiteY19" fmla="*/ 300038 h 2250018"/>
              <a:gd name="connsiteX20" fmla="*/ 10704512 w 11277600"/>
              <a:gd name="connsiteY20" fmla="*/ 323850 h 2250018"/>
              <a:gd name="connsiteX21" fmla="*/ 10874375 w 11277600"/>
              <a:gd name="connsiteY21" fmla="*/ 344488 h 2250018"/>
              <a:gd name="connsiteX22" fmla="*/ 11015662 w 11277600"/>
              <a:gd name="connsiteY22" fmla="*/ 363538 h 2250018"/>
              <a:gd name="connsiteX23" fmla="*/ 11210925 w 11277600"/>
              <a:gd name="connsiteY23" fmla="*/ 390525 h 2250018"/>
              <a:gd name="connsiteX24" fmla="*/ 11277600 w 11277600"/>
              <a:gd name="connsiteY24" fmla="*/ 400050 h 2250018"/>
              <a:gd name="connsiteX25" fmla="*/ 11277600 w 11277600"/>
              <a:gd name="connsiteY25" fmla="*/ 2250018 h 2250018"/>
              <a:gd name="connsiteX26" fmla="*/ 0 w 11277600"/>
              <a:gd name="connsiteY26" fmla="*/ 2250018 h 2250018"/>
              <a:gd name="connsiteX27" fmla="*/ 0 w 11277600"/>
              <a:gd name="connsiteY27" fmla="*/ 398463 h 2250018"/>
              <a:gd name="connsiteX28" fmla="*/ 255588 w 11277600"/>
              <a:gd name="connsiteY28" fmla="*/ 358775 h 2250018"/>
              <a:gd name="connsiteX29" fmla="*/ 511175 w 11277600"/>
              <a:gd name="connsiteY29" fmla="*/ 320675 h 2250018"/>
              <a:gd name="connsiteX30" fmla="*/ 766762 w 11277600"/>
              <a:gd name="connsiteY30" fmla="*/ 284163 h 2250018"/>
              <a:gd name="connsiteX31" fmla="*/ 1023938 w 11277600"/>
              <a:gd name="connsiteY31" fmla="*/ 252413 h 2250018"/>
              <a:gd name="connsiteX32" fmla="*/ 1279525 w 11277600"/>
              <a:gd name="connsiteY32" fmla="*/ 220663 h 2250018"/>
              <a:gd name="connsiteX33" fmla="*/ 1536700 w 11277600"/>
              <a:gd name="connsiteY33" fmla="*/ 190500 h 2250018"/>
              <a:gd name="connsiteX34" fmla="*/ 1790700 w 11277600"/>
              <a:gd name="connsiteY34" fmla="*/ 165100 h 2250018"/>
              <a:gd name="connsiteX35" fmla="*/ 2047875 w 11277600"/>
              <a:gd name="connsiteY35" fmla="*/ 141288 h 2250018"/>
              <a:gd name="connsiteX36" fmla="*/ 2303462 w 11277600"/>
              <a:gd name="connsiteY36" fmla="*/ 119063 h 2250018"/>
              <a:gd name="connsiteX37" fmla="*/ 2555875 w 11277600"/>
              <a:gd name="connsiteY37" fmla="*/ 100013 h 2250018"/>
              <a:gd name="connsiteX38" fmla="*/ 2809875 w 11277600"/>
              <a:gd name="connsiteY38" fmla="*/ 80963 h 2250018"/>
              <a:gd name="connsiteX39" fmla="*/ 3062288 w 11277600"/>
              <a:gd name="connsiteY39" fmla="*/ 65088 h 2250018"/>
              <a:gd name="connsiteX40" fmla="*/ 3313113 w 11277600"/>
              <a:gd name="connsiteY40" fmla="*/ 52388 h 2250018"/>
              <a:gd name="connsiteX41" fmla="*/ 3563938 w 11277600"/>
              <a:gd name="connsiteY41" fmla="*/ 39688 h 2250018"/>
              <a:gd name="connsiteX42" fmla="*/ 3811588 w 11277600"/>
              <a:gd name="connsiteY42" fmla="*/ 28575 h 2250018"/>
              <a:gd name="connsiteX43" fmla="*/ 4057650 w 11277600"/>
              <a:gd name="connsiteY43" fmla="*/ 20638 h 2250018"/>
              <a:gd name="connsiteX44" fmla="*/ 4303713 w 11277600"/>
              <a:gd name="connsiteY44" fmla="*/ 14288 h 2250018"/>
              <a:gd name="connsiteX45" fmla="*/ 4546600 w 11277600"/>
              <a:gd name="connsiteY45" fmla="*/ 7938 h 2250018"/>
              <a:gd name="connsiteX46" fmla="*/ 4787900 w 11277600"/>
              <a:gd name="connsiteY46" fmla="*/ 4763 h 2250018"/>
              <a:gd name="connsiteX47" fmla="*/ 5027613 w 11277600"/>
              <a:gd name="connsiteY47" fmla="*/ 1588 h 225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1277600" h="2250018">
                <a:moveTo>
                  <a:pt x="5264150" y="0"/>
                </a:moveTo>
                <a:lnTo>
                  <a:pt x="5499100" y="1588"/>
                </a:lnTo>
                <a:lnTo>
                  <a:pt x="5730875" y="1588"/>
                </a:lnTo>
                <a:lnTo>
                  <a:pt x="5961063" y="4763"/>
                </a:lnTo>
                <a:lnTo>
                  <a:pt x="6186488" y="9525"/>
                </a:lnTo>
                <a:lnTo>
                  <a:pt x="6410325" y="14288"/>
                </a:lnTo>
                <a:lnTo>
                  <a:pt x="6629400" y="19050"/>
                </a:lnTo>
                <a:lnTo>
                  <a:pt x="6846888" y="26988"/>
                </a:lnTo>
                <a:lnTo>
                  <a:pt x="7061200" y="34925"/>
                </a:lnTo>
                <a:lnTo>
                  <a:pt x="7270750" y="42863"/>
                </a:lnTo>
                <a:lnTo>
                  <a:pt x="7680325" y="63500"/>
                </a:lnTo>
                <a:lnTo>
                  <a:pt x="8072438" y="85725"/>
                </a:lnTo>
                <a:lnTo>
                  <a:pt x="8448675" y="109538"/>
                </a:lnTo>
                <a:lnTo>
                  <a:pt x="8805862" y="134938"/>
                </a:lnTo>
                <a:lnTo>
                  <a:pt x="9145588" y="161925"/>
                </a:lnTo>
                <a:lnTo>
                  <a:pt x="9461500" y="190500"/>
                </a:lnTo>
                <a:lnTo>
                  <a:pt x="9758362" y="219075"/>
                </a:lnTo>
                <a:lnTo>
                  <a:pt x="10031412" y="247650"/>
                </a:lnTo>
                <a:lnTo>
                  <a:pt x="10282238" y="274638"/>
                </a:lnTo>
                <a:lnTo>
                  <a:pt x="10504488" y="300038"/>
                </a:lnTo>
                <a:lnTo>
                  <a:pt x="10704512" y="323850"/>
                </a:lnTo>
                <a:lnTo>
                  <a:pt x="10874375" y="344488"/>
                </a:lnTo>
                <a:lnTo>
                  <a:pt x="11015662" y="363538"/>
                </a:lnTo>
                <a:lnTo>
                  <a:pt x="11210925" y="390525"/>
                </a:lnTo>
                <a:lnTo>
                  <a:pt x="11277600" y="400050"/>
                </a:lnTo>
                <a:lnTo>
                  <a:pt x="11277600" y="2250018"/>
                </a:lnTo>
                <a:lnTo>
                  <a:pt x="0" y="2250018"/>
                </a:lnTo>
                <a:lnTo>
                  <a:pt x="0" y="398463"/>
                </a:lnTo>
                <a:lnTo>
                  <a:pt x="255588" y="358775"/>
                </a:lnTo>
                <a:lnTo>
                  <a:pt x="511175" y="320675"/>
                </a:lnTo>
                <a:lnTo>
                  <a:pt x="766762" y="284163"/>
                </a:lnTo>
                <a:lnTo>
                  <a:pt x="1023938" y="252413"/>
                </a:lnTo>
                <a:lnTo>
                  <a:pt x="1279525" y="220663"/>
                </a:lnTo>
                <a:lnTo>
                  <a:pt x="1536700" y="190500"/>
                </a:lnTo>
                <a:lnTo>
                  <a:pt x="1790700" y="165100"/>
                </a:lnTo>
                <a:lnTo>
                  <a:pt x="2047875" y="141288"/>
                </a:lnTo>
                <a:lnTo>
                  <a:pt x="2303462" y="119063"/>
                </a:lnTo>
                <a:lnTo>
                  <a:pt x="2555875" y="100013"/>
                </a:lnTo>
                <a:lnTo>
                  <a:pt x="2809875" y="80963"/>
                </a:lnTo>
                <a:lnTo>
                  <a:pt x="3062288" y="65088"/>
                </a:lnTo>
                <a:lnTo>
                  <a:pt x="3313113" y="52388"/>
                </a:lnTo>
                <a:lnTo>
                  <a:pt x="3563938" y="39688"/>
                </a:lnTo>
                <a:lnTo>
                  <a:pt x="3811588" y="28575"/>
                </a:lnTo>
                <a:lnTo>
                  <a:pt x="4057650" y="20638"/>
                </a:lnTo>
                <a:lnTo>
                  <a:pt x="4303713" y="14288"/>
                </a:lnTo>
                <a:lnTo>
                  <a:pt x="4546600" y="7938"/>
                </a:lnTo>
                <a:lnTo>
                  <a:pt x="4787900" y="4763"/>
                </a:lnTo>
                <a:lnTo>
                  <a:pt x="5027613" y="158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9C80E52D-DE5C-4267-9C99-8741F2E42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3767" y="4117124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13BE5F-5557-9F48-837D-172B9B931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5" y="4517136"/>
            <a:ext cx="10893095" cy="117494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rPr>
              <a:t>Project Images</a:t>
            </a:r>
          </a:p>
        </p:txBody>
      </p:sp>
    </p:spTree>
    <p:extLst>
      <p:ext uri="{BB962C8B-B14F-4D97-AF65-F5344CB8AC3E}">
        <p14:creationId xmlns:p14="http://schemas.microsoft.com/office/powerpoint/2010/main" val="1917062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9CC3E5-EA42-4393-A2C0-5192B91BD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2C33D9-F964-D446-AB63-F80795BDA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674" y="474132"/>
            <a:ext cx="4939725" cy="3603570"/>
          </a:xfrm>
          <a:prstGeom prst="roundRect">
            <a:avLst>
              <a:gd name="adj" fmla="val 0"/>
            </a:avLst>
          </a:prstGeom>
          <a:effectLst/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B8DBC8E-FBA7-466C-8D97-75B15FBE9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A2369D3-0BED-3B49-A7ED-06D72BABA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666725" y="473338"/>
            <a:ext cx="4382564" cy="3439617"/>
          </a:xfrm>
          <a:prstGeom prst="roundRect">
            <a:avLst>
              <a:gd name="adj" fmla="val 0"/>
            </a:avLst>
          </a:prstGeom>
          <a:effectLst/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6FFF64E-1FE4-4AE0-9D62-567AA183C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133850"/>
            <a:ext cx="11277600" cy="2250018"/>
          </a:xfrm>
          <a:custGeom>
            <a:avLst/>
            <a:gdLst>
              <a:gd name="connsiteX0" fmla="*/ 5264150 w 11277600"/>
              <a:gd name="connsiteY0" fmla="*/ 0 h 2250018"/>
              <a:gd name="connsiteX1" fmla="*/ 5499100 w 11277600"/>
              <a:gd name="connsiteY1" fmla="*/ 1588 h 2250018"/>
              <a:gd name="connsiteX2" fmla="*/ 5730875 w 11277600"/>
              <a:gd name="connsiteY2" fmla="*/ 1588 h 2250018"/>
              <a:gd name="connsiteX3" fmla="*/ 5961063 w 11277600"/>
              <a:gd name="connsiteY3" fmla="*/ 4763 h 2250018"/>
              <a:gd name="connsiteX4" fmla="*/ 6186488 w 11277600"/>
              <a:gd name="connsiteY4" fmla="*/ 9525 h 2250018"/>
              <a:gd name="connsiteX5" fmla="*/ 6410325 w 11277600"/>
              <a:gd name="connsiteY5" fmla="*/ 14288 h 2250018"/>
              <a:gd name="connsiteX6" fmla="*/ 6629400 w 11277600"/>
              <a:gd name="connsiteY6" fmla="*/ 19050 h 2250018"/>
              <a:gd name="connsiteX7" fmla="*/ 6846888 w 11277600"/>
              <a:gd name="connsiteY7" fmla="*/ 26988 h 2250018"/>
              <a:gd name="connsiteX8" fmla="*/ 7061200 w 11277600"/>
              <a:gd name="connsiteY8" fmla="*/ 34925 h 2250018"/>
              <a:gd name="connsiteX9" fmla="*/ 7270750 w 11277600"/>
              <a:gd name="connsiteY9" fmla="*/ 42863 h 2250018"/>
              <a:gd name="connsiteX10" fmla="*/ 7680325 w 11277600"/>
              <a:gd name="connsiteY10" fmla="*/ 63500 h 2250018"/>
              <a:gd name="connsiteX11" fmla="*/ 8072438 w 11277600"/>
              <a:gd name="connsiteY11" fmla="*/ 85725 h 2250018"/>
              <a:gd name="connsiteX12" fmla="*/ 8448675 w 11277600"/>
              <a:gd name="connsiteY12" fmla="*/ 109538 h 2250018"/>
              <a:gd name="connsiteX13" fmla="*/ 8805862 w 11277600"/>
              <a:gd name="connsiteY13" fmla="*/ 134938 h 2250018"/>
              <a:gd name="connsiteX14" fmla="*/ 9145588 w 11277600"/>
              <a:gd name="connsiteY14" fmla="*/ 161925 h 2250018"/>
              <a:gd name="connsiteX15" fmla="*/ 9461500 w 11277600"/>
              <a:gd name="connsiteY15" fmla="*/ 190500 h 2250018"/>
              <a:gd name="connsiteX16" fmla="*/ 9758362 w 11277600"/>
              <a:gd name="connsiteY16" fmla="*/ 219075 h 2250018"/>
              <a:gd name="connsiteX17" fmla="*/ 10031412 w 11277600"/>
              <a:gd name="connsiteY17" fmla="*/ 247650 h 2250018"/>
              <a:gd name="connsiteX18" fmla="*/ 10282238 w 11277600"/>
              <a:gd name="connsiteY18" fmla="*/ 274638 h 2250018"/>
              <a:gd name="connsiteX19" fmla="*/ 10504488 w 11277600"/>
              <a:gd name="connsiteY19" fmla="*/ 300038 h 2250018"/>
              <a:gd name="connsiteX20" fmla="*/ 10704512 w 11277600"/>
              <a:gd name="connsiteY20" fmla="*/ 323850 h 2250018"/>
              <a:gd name="connsiteX21" fmla="*/ 10874375 w 11277600"/>
              <a:gd name="connsiteY21" fmla="*/ 344488 h 2250018"/>
              <a:gd name="connsiteX22" fmla="*/ 11015662 w 11277600"/>
              <a:gd name="connsiteY22" fmla="*/ 363538 h 2250018"/>
              <a:gd name="connsiteX23" fmla="*/ 11210925 w 11277600"/>
              <a:gd name="connsiteY23" fmla="*/ 390525 h 2250018"/>
              <a:gd name="connsiteX24" fmla="*/ 11277600 w 11277600"/>
              <a:gd name="connsiteY24" fmla="*/ 400050 h 2250018"/>
              <a:gd name="connsiteX25" fmla="*/ 11277600 w 11277600"/>
              <a:gd name="connsiteY25" fmla="*/ 2250018 h 2250018"/>
              <a:gd name="connsiteX26" fmla="*/ 0 w 11277600"/>
              <a:gd name="connsiteY26" fmla="*/ 2250018 h 2250018"/>
              <a:gd name="connsiteX27" fmla="*/ 0 w 11277600"/>
              <a:gd name="connsiteY27" fmla="*/ 398463 h 2250018"/>
              <a:gd name="connsiteX28" fmla="*/ 255588 w 11277600"/>
              <a:gd name="connsiteY28" fmla="*/ 358775 h 2250018"/>
              <a:gd name="connsiteX29" fmla="*/ 511175 w 11277600"/>
              <a:gd name="connsiteY29" fmla="*/ 320675 h 2250018"/>
              <a:gd name="connsiteX30" fmla="*/ 766762 w 11277600"/>
              <a:gd name="connsiteY30" fmla="*/ 284163 h 2250018"/>
              <a:gd name="connsiteX31" fmla="*/ 1023938 w 11277600"/>
              <a:gd name="connsiteY31" fmla="*/ 252413 h 2250018"/>
              <a:gd name="connsiteX32" fmla="*/ 1279525 w 11277600"/>
              <a:gd name="connsiteY32" fmla="*/ 220663 h 2250018"/>
              <a:gd name="connsiteX33" fmla="*/ 1536700 w 11277600"/>
              <a:gd name="connsiteY33" fmla="*/ 190500 h 2250018"/>
              <a:gd name="connsiteX34" fmla="*/ 1790700 w 11277600"/>
              <a:gd name="connsiteY34" fmla="*/ 165100 h 2250018"/>
              <a:gd name="connsiteX35" fmla="*/ 2047875 w 11277600"/>
              <a:gd name="connsiteY35" fmla="*/ 141288 h 2250018"/>
              <a:gd name="connsiteX36" fmla="*/ 2303462 w 11277600"/>
              <a:gd name="connsiteY36" fmla="*/ 119063 h 2250018"/>
              <a:gd name="connsiteX37" fmla="*/ 2555875 w 11277600"/>
              <a:gd name="connsiteY37" fmla="*/ 100013 h 2250018"/>
              <a:gd name="connsiteX38" fmla="*/ 2809875 w 11277600"/>
              <a:gd name="connsiteY38" fmla="*/ 80963 h 2250018"/>
              <a:gd name="connsiteX39" fmla="*/ 3062288 w 11277600"/>
              <a:gd name="connsiteY39" fmla="*/ 65088 h 2250018"/>
              <a:gd name="connsiteX40" fmla="*/ 3313113 w 11277600"/>
              <a:gd name="connsiteY40" fmla="*/ 52388 h 2250018"/>
              <a:gd name="connsiteX41" fmla="*/ 3563938 w 11277600"/>
              <a:gd name="connsiteY41" fmla="*/ 39688 h 2250018"/>
              <a:gd name="connsiteX42" fmla="*/ 3811588 w 11277600"/>
              <a:gd name="connsiteY42" fmla="*/ 28575 h 2250018"/>
              <a:gd name="connsiteX43" fmla="*/ 4057650 w 11277600"/>
              <a:gd name="connsiteY43" fmla="*/ 20638 h 2250018"/>
              <a:gd name="connsiteX44" fmla="*/ 4303713 w 11277600"/>
              <a:gd name="connsiteY44" fmla="*/ 14288 h 2250018"/>
              <a:gd name="connsiteX45" fmla="*/ 4546600 w 11277600"/>
              <a:gd name="connsiteY45" fmla="*/ 7938 h 2250018"/>
              <a:gd name="connsiteX46" fmla="*/ 4787900 w 11277600"/>
              <a:gd name="connsiteY46" fmla="*/ 4763 h 2250018"/>
              <a:gd name="connsiteX47" fmla="*/ 5027613 w 11277600"/>
              <a:gd name="connsiteY47" fmla="*/ 1588 h 225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1277600" h="2250018">
                <a:moveTo>
                  <a:pt x="5264150" y="0"/>
                </a:moveTo>
                <a:lnTo>
                  <a:pt x="5499100" y="1588"/>
                </a:lnTo>
                <a:lnTo>
                  <a:pt x="5730875" y="1588"/>
                </a:lnTo>
                <a:lnTo>
                  <a:pt x="5961063" y="4763"/>
                </a:lnTo>
                <a:lnTo>
                  <a:pt x="6186488" y="9525"/>
                </a:lnTo>
                <a:lnTo>
                  <a:pt x="6410325" y="14288"/>
                </a:lnTo>
                <a:lnTo>
                  <a:pt x="6629400" y="19050"/>
                </a:lnTo>
                <a:lnTo>
                  <a:pt x="6846888" y="26988"/>
                </a:lnTo>
                <a:lnTo>
                  <a:pt x="7061200" y="34925"/>
                </a:lnTo>
                <a:lnTo>
                  <a:pt x="7270750" y="42863"/>
                </a:lnTo>
                <a:lnTo>
                  <a:pt x="7680325" y="63500"/>
                </a:lnTo>
                <a:lnTo>
                  <a:pt x="8072438" y="85725"/>
                </a:lnTo>
                <a:lnTo>
                  <a:pt x="8448675" y="109538"/>
                </a:lnTo>
                <a:lnTo>
                  <a:pt x="8805862" y="134938"/>
                </a:lnTo>
                <a:lnTo>
                  <a:pt x="9145588" y="161925"/>
                </a:lnTo>
                <a:lnTo>
                  <a:pt x="9461500" y="190500"/>
                </a:lnTo>
                <a:lnTo>
                  <a:pt x="9758362" y="219075"/>
                </a:lnTo>
                <a:lnTo>
                  <a:pt x="10031412" y="247650"/>
                </a:lnTo>
                <a:lnTo>
                  <a:pt x="10282238" y="274638"/>
                </a:lnTo>
                <a:lnTo>
                  <a:pt x="10504488" y="300038"/>
                </a:lnTo>
                <a:lnTo>
                  <a:pt x="10704512" y="323850"/>
                </a:lnTo>
                <a:lnTo>
                  <a:pt x="10874375" y="344488"/>
                </a:lnTo>
                <a:lnTo>
                  <a:pt x="11015662" y="363538"/>
                </a:lnTo>
                <a:lnTo>
                  <a:pt x="11210925" y="390525"/>
                </a:lnTo>
                <a:lnTo>
                  <a:pt x="11277600" y="400050"/>
                </a:lnTo>
                <a:lnTo>
                  <a:pt x="11277600" y="2250018"/>
                </a:lnTo>
                <a:lnTo>
                  <a:pt x="0" y="2250018"/>
                </a:lnTo>
                <a:lnTo>
                  <a:pt x="0" y="398463"/>
                </a:lnTo>
                <a:lnTo>
                  <a:pt x="255588" y="358775"/>
                </a:lnTo>
                <a:lnTo>
                  <a:pt x="511175" y="320675"/>
                </a:lnTo>
                <a:lnTo>
                  <a:pt x="766762" y="284163"/>
                </a:lnTo>
                <a:lnTo>
                  <a:pt x="1023938" y="252413"/>
                </a:lnTo>
                <a:lnTo>
                  <a:pt x="1279525" y="220663"/>
                </a:lnTo>
                <a:lnTo>
                  <a:pt x="1536700" y="190500"/>
                </a:lnTo>
                <a:lnTo>
                  <a:pt x="1790700" y="165100"/>
                </a:lnTo>
                <a:lnTo>
                  <a:pt x="2047875" y="141288"/>
                </a:lnTo>
                <a:lnTo>
                  <a:pt x="2303462" y="119063"/>
                </a:lnTo>
                <a:lnTo>
                  <a:pt x="2555875" y="100013"/>
                </a:lnTo>
                <a:lnTo>
                  <a:pt x="2809875" y="80963"/>
                </a:lnTo>
                <a:lnTo>
                  <a:pt x="3062288" y="65088"/>
                </a:lnTo>
                <a:lnTo>
                  <a:pt x="3313113" y="52388"/>
                </a:lnTo>
                <a:lnTo>
                  <a:pt x="3563938" y="39688"/>
                </a:lnTo>
                <a:lnTo>
                  <a:pt x="3811588" y="28575"/>
                </a:lnTo>
                <a:lnTo>
                  <a:pt x="4057650" y="20638"/>
                </a:lnTo>
                <a:lnTo>
                  <a:pt x="4303713" y="14288"/>
                </a:lnTo>
                <a:lnTo>
                  <a:pt x="4546600" y="7938"/>
                </a:lnTo>
                <a:lnTo>
                  <a:pt x="4787900" y="4763"/>
                </a:lnTo>
                <a:lnTo>
                  <a:pt x="5027613" y="158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9C80E52D-DE5C-4267-9C99-8741F2E42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3767" y="4117124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B7B91-F000-7D4D-923E-140E568AB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5" y="4517136"/>
            <a:ext cx="10893095" cy="117494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Sensor Reading(Demo)</a:t>
            </a:r>
          </a:p>
        </p:txBody>
      </p:sp>
    </p:spTree>
    <p:extLst>
      <p:ext uri="{BB962C8B-B14F-4D97-AF65-F5344CB8AC3E}">
        <p14:creationId xmlns:p14="http://schemas.microsoft.com/office/powerpoint/2010/main" val="219909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314C310-850D-4491-AA52-C75BEA68B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D184AF-B1AE-3E4B-8B85-045120F18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Previous course knowledge used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5F637-92DE-C14D-9A49-D4959EE01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399" y="1085549"/>
            <a:ext cx="5579707" cy="468690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/>
                </a:solidFill>
              </a:rPr>
              <a:t>TECH 101 Electric Circuits – Learnt basics of circuitry and how to make measurements 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/>
                </a:solidFill>
              </a:rPr>
              <a:t>TECH153 Technical C – Learnt advanced topics of C 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/>
                </a:solidFill>
              </a:rPr>
              <a:t>CENG209 Micro Assembly Language Assembly – Knowledge of AtMega328P was used for my project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/>
                </a:solidFill>
              </a:rPr>
              <a:t>CENG215 Digital and Interfacing Systems – Work with various sensors.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tx1"/>
                </a:solidFill>
              </a:rPr>
              <a:t>CENG216 Introductions to Software Engineering – Learn the basics of software development and making Gantt charts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/>
                </a:solidFill>
              </a:rPr>
              <a:t>CENG252 Embedded Systems – Learnt  how to work with a project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solidFill>
                  <a:schemeClr val="tx1"/>
                </a:solidFill>
              </a:rPr>
              <a:t>CENG317 Hardware Technology Production- Learnt how to solder</a:t>
            </a:r>
          </a:p>
          <a:p>
            <a:pPr>
              <a:lnSpc>
                <a:spcPct val="90000"/>
              </a:lnSpc>
            </a:pPr>
            <a:endParaRPr lang="en-US" sz="1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169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08FA3-95DF-3E4E-8A20-D76A1DB8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listening 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7DF7E-C53F-2B46-A404-0643BD121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1501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</Words>
  <Application>Microsoft Macintosh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KX-023 Accelerometer Sensor</vt:lpstr>
      <vt:lpstr>Proposal</vt:lpstr>
      <vt:lpstr>Budget</vt:lpstr>
      <vt:lpstr> Schedule </vt:lpstr>
      <vt:lpstr>Project Images</vt:lpstr>
      <vt:lpstr>Sensor Reading(Demo)</vt:lpstr>
      <vt:lpstr>Previous course knowledge used</vt:lpstr>
      <vt:lpstr>Thanks for listening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KX-023 Accelerometer Sensor</dc:title>
  <dc:creator>Kevin Witaszek</dc:creator>
  <cp:lastModifiedBy>Kevin Witaszek</cp:lastModifiedBy>
  <cp:revision>1</cp:revision>
  <dcterms:created xsi:type="dcterms:W3CDTF">2019-11-29T15:07:58Z</dcterms:created>
  <dcterms:modified xsi:type="dcterms:W3CDTF">2019-11-29T15:08:57Z</dcterms:modified>
</cp:coreProperties>
</file>